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7833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93" d="100"/>
          <a:sy n="93" d="100"/>
        </p:scale>
        <p:origin x="-3048" y="-5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96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885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37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008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748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55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27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68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59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44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973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566C1-BAB2-43B9-9DF5-643994230EDE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21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96943" y="283510"/>
            <a:ext cx="4183371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ВНИМАНИЮ СОБСТВЕННИКОВ МКД </a:t>
            </a:r>
          </a:p>
          <a:p>
            <a:pPr algn="ctr"/>
            <a:r>
              <a:rPr lang="ru-RU" sz="2000" b="1" dirty="0" smtClean="0"/>
              <a:t>ул. Чугунова, д. 15а</a:t>
            </a:r>
            <a:endParaRPr lang="ru-RU" sz="2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2206" y="1215228"/>
            <a:ext cx="6745794" cy="6891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Уважаемые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собственники!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На основании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Протокола № 1/18 общего собрания собственников помещений в многоквартирном доме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от 03.10.2018г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., по п. 3 повестки дня «О ежегодной индексации тарифа на содержание жилого помещения», большинством голосов собственников помещений, от принявших участие в голосовании,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принято решение 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Ежегодно индексировать тариф на содержание жилого помещения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величину, не превышающую уровень инфляции за предыдущий календарный год в соответствии с официальными данными Федеральной государственной службы статистики».</a:t>
            </a:r>
          </a:p>
          <a:p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На основании вышеизложенного, тариф на содержание жилого помещения с 01.10.2019г. составит 43,82* руб./кв.м. </a:t>
            </a:r>
          </a:p>
          <a:p>
            <a:endParaRPr lang="ru-RU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* Уровень инфляции за 2018 календарный год составил 103,94% </a:t>
            </a:r>
          </a:p>
          <a:p>
            <a:r>
              <a:rPr lang="en-US" sz="1600" b="1" i="1" dirty="0">
                <a:latin typeface="Times New Roman" pitchFamily="18" charset="0"/>
                <a:cs typeface="Times New Roman" pitchFamily="18" charset="0"/>
              </a:rPr>
              <a:t>http://www.rosstat.gov.ru/wps/wcm/connect/rosstat_main/rosstat/ru/statistics/tariffs/</a:t>
            </a:r>
            <a:endParaRPr lang="ru-RU" sz="1600" b="1" i="1" dirty="0">
              <a:latin typeface="Times New Roman" pitchFamily="18" charset="0"/>
              <a:cs typeface="Times New Roman" pitchFamily="18" charset="0"/>
            </a:endParaRPr>
          </a:p>
          <a:p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23491" y="8262998"/>
            <a:ext cx="3429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Управляющая компания «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ВЕСТА-Комфорт»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P:\Документы\логотип Веста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80" y="22213"/>
            <a:ext cx="1501263" cy="1501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833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335</TotalTime>
  <Words>124</Words>
  <Application>Microsoft Office PowerPoint</Application>
  <PresentationFormat>Экран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Мамонтова Елена</cp:lastModifiedBy>
  <cp:revision>47</cp:revision>
  <cp:lastPrinted>2019-09-16T13:13:24Z</cp:lastPrinted>
  <dcterms:created xsi:type="dcterms:W3CDTF">2017-09-10T09:08:54Z</dcterms:created>
  <dcterms:modified xsi:type="dcterms:W3CDTF">2019-10-11T07:55:40Z</dcterms:modified>
</cp:coreProperties>
</file>